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42" d="100"/>
          <a:sy n="42" d="100"/>
        </p:scale>
        <p:origin x="72" y="7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22A7EC-F934-4021-A1EA-E6BE755BD816}"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202692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A7EC-F934-4021-A1EA-E6BE755BD816}"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688717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A7EC-F934-4021-A1EA-E6BE755BD816}"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1415920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22A7EC-F934-4021-A1EA-E6BE755BD816}"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0498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22A7EC-F934-4021-A1EA-E6BE755BD816}"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224144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22A7EC-F934-4021-A1EA-E6BE755BD816}"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47136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22A7EC-F934-4021-A1EA-E6BE755BD816}" type="datetimeFigureOut">
              <a:rPr lang="en-US" smtClean="0"/>
              <a:t>4/8/2014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542550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22A7EC-F934-4021-A1EA-E6BE755BD816}" type="datetimeFigureOut">
              <a:rPr lang="en-US" smtClean="0"/>
              <a:t>4/8/2014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632392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22A7EC-F934-4021-A1EA-E6BE755BD816}" type="datetimeFigureOut">
              <a:rPr lang="en-US" smtClean="0"/>
              <a:t>4/8/2014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860979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2A7EC-F934-4021-A1EA-E6BE755BD816}"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24456349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22A7EC-F934-4021-A1EA-E6BE755BD816}"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17A11D-64FF-401F-AFAE-6DF98A222C24}" type="slidenum">
              <a:rPr lang="en-US" smtClean="0"/>
              <a:t>‹#›</a:t>
            </a:fld>
            <a:endParaRPr lang="en-US"/>
          </a:p>
        </p:txBody>
      </p:sp>
    </p:spTree>
    <p:extLst>
      <p:ext uri="{BB962C8B-B14F-4D97-AF65-F5344CB8AC3E}">
        <p14:creationId xmlns:p14="http://schemas.microsoft.com/office/powerpoint/2010/main" val="3656850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22A7EC-F934-4021-A1EA-E6BE755BD816}" type="datetimeFigureOut">
              <a:rPr lang="en-US" smtClean="0"/>
              <a:t>4/8/2014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7A11D-64FF-401F-AFAE-6DF98A222C24}" type="slidenum">
              <a:rPr lang="en-US" smtClean="0"/>
              <a:t>‹#›</a:t>
            </a:fld>
            <a:endParaRPr lang="en-US"/>
          </a:p>
        </p:txBody>
      </p:sp>
    </p:spTree>
    <p:extLst>
      <p:ext uri="{BB962C8B-B14F-4D97-AF65-F5344CB8AC3E}">
        <p14:creationId xmlns:p14="http://schemas.microsoft.com/office/powerpoint/2010/main" val="1408933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solidFill>
                  <a:srgbClr val="FF0000"/>
                </a:solidFill>
              </a:rPr>
              <a:t>Carl Rogers</a:t>
            </a:r>
            <a:endParaRPr lang="en-US" sz="7200" dirty="0">
              <a:solidFill>
                <a:srgbClr val="FF0000"/>
              </a:solidFill>
            </a:endParaRPr>
          </a:p>
        </p:txBody>
      </p:sp>
      <p:sp>
        <p:nvSpPr>
          <p:cNvPr id="3" name="Subtitle 2"/>
          <p:cNvSpPr>
            <a:spLocks noGrp="1"/>
          </p:cNvSpPr>
          <p:nvPr>
            <p:ph type="subTitle" idx="1"/>
          </p:nvPr>
        </p:nvSpPr>
        <p:spPr/>
        <p:txBody>
          <a:bodyPr/>
          <a:lstStyle/>
          <a:p>
            <a:r>
              <a:rPr lang="en-US" dirty="0" smtClean="0"/>
              <a:t>Kathleen Mehl</a:t>
            </a:r>
            <a:endParaRPr lang="en-US" dirty="0"/>
          </a:p>
        </p:txBody>
      </p:sp>
    </p:spTree>
    <p:extLst>
      <p:ext uri="{BB962C8B-B14F-4D97-AF65-F5344CB8AC3E}">
        <p14:creationId xmlns:p14="http://schemas.microsoft.com/office/powerpoint/2010/main" val="172846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Background</a:t>
            </a:r>
            <a:endParaRPr lang="en-US" dirty="0">
              <a:solidFill>
                <a:srgbClr val="FF0000"/>
              </a:solidFill>
            </a:endParaRPr>
          </a:p>
        </p:txBody>
      </p:sp>
      <p:sp>
        <p:nvSpPr>
          <p:cNvPr id="3" name="Content Placeholder 2"/>
          <p:cNvSpPr>
            <a:spLocks noGrp="1"/>
          </p:cNvSpPr>
          <p:nvPr>
            <p:ph idx="1"/>
          </p:nvPr>
        </p:nvSpPr>
        <p:spPr>
          <a:xfrm>
            <a:off x="838200" y="1825625"/>
            <a:ext cx="4305300" cy="4351338"/>
          </a:xfrm>
        </p:spPr>
        <p:txBody>
          <a:bodyPr/>
          <a:lstStyle/>
          <a:p>
            <a:r>
              <a:rPr lang="en-US" dirty="0" smtClean="0"/>
              <a:t>Born January 8, 1902 In Oak Park, Illinois (suburb of Chicago)</a:t>
            </a:r>
          </a:p>
          <a:p>
            <a:r>
              <a:rPr lang="en-US" dirty="0" smtClean="0"/>
              <a:t>Died February 4, 1987</a:t>
            </a:r>
          </a:p>
          <a:p>
            <a:r>
              <a:rPr lang="en-US" dirty="0" smtClean="0"/>
              <a:t>His father was a civil engineer and his mother was a homemaker and Christian.</a:t>
            </a:r>
          </a:p>
          <a:p>
            <a:r>
              <a:rPr lang="en-US" dirty="0" smtClean="0"/>
              <a:t>He had 5 other siblings.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6560" y="1505063"/>
            <a:ext cx="3189953" cy="4671900"/>
          </a:xfrm>
          <a:prstGeom prst="rect">
            <a:avLst/>
          </a:prstGeom>
        </p:spPr>
      </p:pic>
    </p:spTree>
    <p:extLst>
      <p:ext uri="{BB962C8B-B14F-4D97-AF65-F5344CB8AC3E}">
        <p14:creationId xmlns:p14="http://schemas.microsoft.com/office/powerpoint/2010/main" val="826394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School</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Influential American psychologist</a:t>
            </a:r>
          </a:p>
          <a:p>
            <a:r>
              <a:rPr lang="en-US" dirty="0" smtClean="0"/>
              <a:t>Among the founders of the humanistic approach to psychology (client-centered approach)</a:t>
            </a:r>
          </a:p>
          <a:p>
            <a:r>
              <a:rPr lang="en-US" dirty="0" smtClean="0"/>
              <a:t>Really smart. Could read long before kindergarten.</a:t>
            </a:r>
          </a:p>
          <a:p>
            <a:r>
              <a:rPr lang="en-US" dirty="0" smtClean="0"/>
              <a:t>Attended Teachers College, Columbia University getting an MA in 1928 and a PhD in 1931</a:t>
            </a:r>
          </a:p>
          <a:p>
            <a:r>
              <a:rPr lang="en-US" dirty="0" smtClean="0"/>
              <a:t>Served as the director of the Society for the Prevention of Cruelty to Children in Rochester, New York.</a:t>
            </a:r>
            <a:endParaRPr lang="en-US" dirty="0"/>
          </a:p>
        </p:txBody>
      </p:sp>
    </p:spTree>
    <p:extLst>
      <p:ext uri="{BB962C8B-B14F-4D97-AF65-F5344CB8AC3E}">
        <p14:creationId xmlns:p14="http://schemas.microsoft.com/office/powerpoint/2010/main" val="61367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Teaching/Books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Lectured at the University of Rochester and wrote </a:t>
            </a:r>
            <a:r>
              <a:rPr lang="en-US" i="1" dirty="0" smtClean="0"/>
              <a:t>The Clinical Treatment of the Problem Child</a:t>
            </a:r>
            <a:r>
              <a:rPr lang="en-US" dirty="0" smtClean="0"/>
              <a:t> in 1939</a:t>
            </a:r>
          </a:p>
          <a:p>
            <a:pPr lvl="1"/>
            <a:r>
              <a:rPr lang="en-US" dirty="0" smtClean="0"/>
              <a:t>Based on his experience in working with troubled children</a:t>
            </a:r>
          </a:p>
          <a:p>
            <a:r>
              <a:rPr lang="en-US" dirty="0" smtClean="0"/>
              <a:t>1940- became a professor of clinical psychology at Ohio State University</a:t>
            </a:r>
          </a:p>
          <a:p>
            <a:pPr lvl="1"/>
            <a:r>
              <a:rPr lang="en-US" dirty="0" smtClean="0"/>
              <a:t>Wrote his second book </a:t>
            </a:r>
            <a:r>
              <a:rPr lang="en-US" i="1" dirty="0" smtClean="0"/>
              <a:t>Counseling and Psychotherapy</a:t>
            </a:r>
            <a:r>
              <a:rPr lang="en-US" dirty="0" smtClean="0"/>
              <a:t> 1942-Suggested that the client can resolve difficulties and gain the insight necessary to restructure their life.</a:t>
            </a:r>
          </a:p>
          <a:p>
            <a:r>
              <a:rPr lang="en-US" dirty="0" smtClean="0"/>
              <a:t>Total of 16 books</a:t>
            </a:r>
            <a:endParaRPr lang="en-US" dirty="0"/>
          </a:p>
        </p:txBody>
      </p:sp>
    </p:spTree>
    <p:extLst>
      <p:ext uri="{BB962C8B-B14F-4D97-AF65-F5344CB8AC3E}">
        <p14:creationId xmlns:p14="http://schemas.microsoft.com/office/powerpoint/2010/main" val="38905957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Major Accomplishments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1945-Invited to set up a counseling center at the University of Chicago</a:t>
            </a:r>
          </a:p>
          <a:p>
            <a:r>
              <a:rPr lang="en-US" dirty="0" smtClean="0"/>
              <a:t>1947- elected President of the American Psychological Association</a:t>
            </a:r>
          </a:p>
          <a:p>
            <a:r>
              <a:rPr lang="en-US" dirty="0" smtClean="0"/>
              <a:t>1945-1957- helped establish a counseling center connected with the University of Chicago and conducted studies to determine the effectiveness of his methods.</a:t>
            </a:r>
          </a:p>
          <a:p>
            <a:r>
              <a:rPr lang="en-US" dirty="0" smtClean="0"/>
              <a:t>1956- first President of the American Academy of Psychotherapists</a:t>
            </a:r>
            <a:endParaRPr lang="en-US" dirty="0"/>
          </a:p>
        </p:txBody>
      </p:sp>
    </p:spTree>
    <p:extLst>
      <p:ext uri="{BB962C8B-B14F-4D97-AF65-F5344CB8AC3E}">
        <p14:creationId xmlns:p14="http://schemas.microsoft.com/office/powerpoint/2010/main" val="24066566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5</a:t>
            </a:r>
            <a:r>
              <a:rPr lang="en-US" dirty="0" smtClean="0">
                <a:solidFill>
                  <a:srgbClr val="FF0000"/>
                </a:solidFill>
              </a:rPr>
              <a:t>/19 Propositions</a:t>
            </a:r>
            <a:endParaRPr lang="en-US" dirty="0">
              <a:solidFill>
                <a:srgbClr val="FF0000"/>
              </a:solidFill>
            </a:endParaRPr>
          </a:p>
        </p:txBody>
      </p:sp>
      <p:sp>
        <p:nvSpPr>
          <p:cNvPr id="3" name="Content Placeholder 2"/>
          <p:cNvSpPr>
            <a:spLocks noGrp="1"/>
          </p:cNvSpPr>
          <p:nvPr>
            <p:ph idx="1"/>
          </p:nvPr>
        </p:nvSpPr>
        <p:spPr>
          <a:xfrm>
            <a:off x="838200" y="1485900"/>
            <a:ext cx="10515600" cy="4691063"/>
          </a:xfrm>
        </p:spPr>
        <p:txBody>
          <a:bodyPr>
            <a:normAutofit fontScale="92500" lnSpcReduction="10000"/>
          </a:bodyPr>
          <a:lstStyle/>
          <a:p>
            <a:r>
              <a:rPr lang="en-US" dirty="0"/>
              <a:t>All individuals (organisms) exist in a continually changing world of experience (phenomenal field) of which they are the center.</a:t>
            </a:r>
          </a:p>
          <a:p>
            <a:r>
              <a:rPr lang="en-US" dirty="0"/>
              <a:t>The organism reacts to the field as it is experienced and perceived. This perceptual field is "reality" for the individual.</a:t>
            </a:r>
          </a:p>
          <a:p>
            <a:r>
              <a:rPr lang="en-US" dirty="0"/>
              <a:t>The organism reacts as an organized whole to this phenomenal field.</a:t>
            </a:r>
          </a:p>
          <a:p>
            <a:r>
              <a:rPr lang="en-US" dirty="0"/>
              <a:t>A portion of the total perceptual field gradually becomes differentiated as the self.</a:t>
            </a:r>
          </a:p>
          <a:p>
            <a:r>
              <a:rPr lang="en-US" dirty="0"/>
              <a:t>As a result of interaction with the environment, and particularly as a result of </a:t>
            </a:r>
            <a:r>
              <a:rPr lang="en-US" dirty="0" err="1"/>
              <a:t>evaluational</a:t>
            </a:r>
            <a:r>
              <a:rPr lang="en-US" dirty="0"/>
              <a:t> interaction with others, the structure of the self is formed - an organized, fluid but consistent conceptual pattern of perceptions of characteristics and relationships of the "I" or the "me", together with values attached to these concepts.</a:t>
            </a:r>
          </a:p>
          <a:p>
            <a:endParaRPr lang="en-US" dirty="0"/>
          </a:p>
        </p:txBody>
      </p:sp>
    </p:spTree>
    <p:extLst>
      <p:ext uri="{BB962C8B-B14F-4D97-AF65-F5344CB8AC3E}">
        <p14:creationId xmlns:p14="http://schemas.microsoft.com/office/powerpoint/2010/main" val="33546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Applications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Person-centered therapy</a:t>
            </a:r>
          </a:p>
          <a:p>
            <a:pPr lvl="1"/>
            <a:r>
              <a:rPr lang="en-US" dirty="0"/>
              <a:t> the application of the person-centered approach to the therapy situation</a:t>
            </a:r>
            <a:endParaRPr lang="en-US" dirty="0" smtClean="0"/>
          </a:p>
          <a:p>
            <a:r>
              <a:rPr lang="en-US" dirty="0" smtClean="0"/>
              <a:t>Leaner-centered teaching</a:t>
            </a:r>
          </a:p>
          <a:p>
            <a:pPr lvl="1"/>
            <a:r>
              <a:rPr lang="en-US" dirty="0"/>
              <a:t>“A person cannot teach another person directly; a person can only facilitate another's learning” (Rogers, 1951)</a:t>
            </a:r>
            <a:endParaRPr lang="en-US" dirty="0" smtClean="0"/>
          </a:p>
          <a:p>
            <a:r>
              <a:rPr lang="en-US" dirty="0" smtClean="0"/>
              <a:t>Cross-cultural relations</a:t>
            </a:r>
          </a:p>
          <a:p>
            <a:pPr lvl="1"/>
            <a:r>
              <a:rPr lang="en-US" dirty="0" smtClean="0"/>
              <a:t>Workshops in highly stressful situations and global locations in South Africa, Central America, and Ireland</a:t>
            </a:r>
            <a:endParaRPr lang="en-US" dirty="0"/>
          </a:p>
        </p:txBody>
      </p:sp>
    </p:spTree>
    <p:extLst>
      <p:ext uri="{BB962C8B-B14F-4D97-AF65-F5344CB8AC3E}">
        <p14:creationId xmlns:p14="http://schemas.microsoft.com/office/powerpoint/2010/main" val="4198068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Quote</a:t>
            </a:r>
            <a:endParaRPr lang="en-US" dirty="0">
              <a:solidFill>
                <a:srgbClr val="FF0000"/>
              </a:solidFill>
            </a:endParaRPr>
          </a:p>
        </p:txBody>
      </p:sp>
      <p:sp>
        <p:nvSpPr>
          <p:cNvPr id="3" name="Content Placeholder 2"/>
          <p:cNvSpPr>
            <a:spLocks noGrp="1"/>
          </p:cNvSpPr>
          <p:nvPr>
            <p:ph idx="1"/>
          </p:nvPr>
        </p:nvSpPr>
        <p:spPr/>
        <p:txBody>
          <a:bodyPr/>
          <a:lstStyle/>
          <a:p>
            <a:r>
              <a:rPr lang="en-US" b="1" dirty="0"/>
              <a:t>Self Concept</a:t>
            </a:r>
            <a:r>
              <a:rPr lang="en-US" dirty="0"/>
              <a:t> </a:t>
            </a:r>
            <a:r>
              <a:rPr lang="en-US" i="1" dirty="0"/>
              <a:t>... the organized consistent conceptual gestalt composed of perceptions of the characteristics of 'I' or 'me' and the perceptions of the relationships of the 'I' or 'me' to others and to various aspects of life, together with the values attached to these perceptions. It is a gestalt which is available to awareness though not necessarily in awareness. It is a fluid and changing gestalt, a process, but at any given moment it is a specific entity.</a:t>
            </a:r>
            <a:r>
              <a:rPr lang="en-US" dirty="0"/>
              <a:t> (Rogers, 1959)</a:t>
            </a:r>
          </a:p>
        </p:txBody>
      </p:sp>
    </p:spTree>
    <p:extLst>
      <p:ext uri="{BB962C8B-B14F-4D97-AF65-F5344CB8AC3E}">
        <p14:creationId xmlns:p14="http://schemas.microsoft.com/office/powerpoint/2010/main" val="18452846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2632</TotalTime>
  <Words>370</Words>
  <Application>Microsoft Office PowerPoint</Application>
  <PresentationFormat>Widescreen</PresentationFormat>
  <Paragraphs>39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Carl Rogers</vt:lpstr>
      <vt:lpstr>Background</vt:lpstr>
      <vt:lpstr>School</vt:lpstr>
      <vt:lpstr>Teaching/Books</vt:lpstr>
      <vt:lpstr>Major Accomplishments</vt:lpstr>
      <vt:lpstr>5/19 Propositions</vt:lpstr>
      <vt:lpstr>Applications</vt:lpstr>
      <vt:lpstr>Quote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Carl Rogers</dc:title>
  <dc:creator>Kathleen Mehl</dc:creator>
  <cp:lastModifiedBy>Kathleen Mehl</cp:lastModifiedBy>
  <cp:revision>7</cp:revision>
  <dcterms:created xsi:type="dcterms:W3CDTF">2014-04-09T01:15:37Z</dcterms:created>
  <dcterms:modified xsi:type="dcterms:W3CDTF">2014-04-10T21:08:13Z</dcterms:modified>
</cp:coreProperties>
</file>